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itchFamily="2" charset="-128"/>
      <p:regular r:id="rId14"/>
    </p:embeddedFont>
    <p:embeddedFont>
      <p:font typeface="Zen Maru Gothic Bold" pitchFamily="2" charset="-128"/>
      <p:regular r:id="rId15"/>
    </p:embeddedFont>
    <p:embeddedFont>
      <p:font typeface="Arial Bold" panose="020B0802020202020204" pitchFamily="34" charset="0"/>
      <p:regular r:id="rId16"/>
      <p:bold r:id="rId17"/>
    </p:embeddedFont>
    <p:embeddedFont>
      <p:font typeface="TT Rounds Condensed" panose="02000506030000020003"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46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18" Type="http://schemas.openxmlformats.org/officeDocument/2006/relationships/font" Target="fonts/font5.fntdata" /><Relationship Id="rId3" Type="http://schemas.openxmlformats.org/officeDocument/2006/relationships/slide" Target="slides/slide2.xml" /><Relationship Id="rId21"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4.fntdata" /><Relationship Id="rId2" Type="http://schemas.openxmlformats.org/officeDocument/2006/relationships/slide" Target="slides/slide1.xml" /><Relationship Id="rId16" Type="http://schemas.openxmlformats.org/officeDocument/2006/relationships/font" Target="fonts/font3.fntdata" /><Relationship Id="rId20"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font" Target="fonts/font2.fntdata" /><Relationship Id="rId10" Type="http://schemas.openxmlformats.org/officeDocument/2006/relationships/slide" Target="slides/slide9.xml" /><Relationship Id="rId19"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 Id="rId22"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05"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06"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07"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08"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9"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10"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50"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651"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652" name="Date Placeholder 3"/>
          <p:cNvSpPr>
            <a:spLocks noGrp="1"/>
          </p:cNvSpPr>
          <p:nvPr>
            <p:ph type="dt" sz="half" idx="10"/>
          </p:nvPr>
        </p:nvSpPr>
        <p:spPr/>
        <p:txBody>
          <a:bodyPr/>
          <a:lstStyle/>
          <a:p>
            <a:fld id="{1D8BD707-D9CF-40AE-B4C6-C98DA3205C09}" type="datetimeFigureOut">
              <a:rPr lang="en-US" smtClean="0"/>
              <a:t>4/5/2024</a:t>
            </a:fld>
            <a:endParaRPr lang="en-US"/>
          </a:p>
        </p:txBody>
      </p:sp>
      <p:sp>
        <p:nvSpPr>
          <p:cNvPr id="1048653" name="Footer Placeholder 4"/>
          <p:cNvSpPr>
            <a:spLocks noGrp="1"/>
          </p:cNvSpPr>
          <p:nvPr>
            <p:ph type="ftr" sz="quarter" idx="11"/>
          </p:nvPr>
        </p:nvSpPr>
        <p:spPr/>
        <p:txBody>
          <a:bodyPr/>
          <a:lstStyle/>
          <a:p>
            <a:endParaRPr lang="en-US"/>
          </a:p>
        </p:txBody>
      </p:sp>
      <p:sp>
        <p:nvSpPr>
          <p:cNvPr id="1048654"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75" name="Title 1"/>
          <p:cNvSpPr>
            <a:spLocks noGrp="1"/>
          </p:cNvSpPr>
          <p:nvPr>
            <p:ph type="title"/>
          </p:nvPr>
        </p:nvSpPr>
        <p:spPr/>
        <p:txBody>
          <a:bodyPr/>
          <a:lstStyle/>
          <a:p>
            <a:r>
              <a:rPr lang="en-US"/>
              <a:t>Click to edit Master title style</a:t>
            </a:r>
          </a:p>
        </p:txBody>
      </p:sp>
      <p:sp>
        <p:nvSpPr>
          <p:cNvPr id="1048676"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7" name="Date Placeholder 3"/>
          <p:cNvSpPr>
            <a:spLocks noGrp="1"/>
          </p:cNvSpPr>
          <p:nvPr>
            <p:ph type="dt" sz="half" idx="10"/>
          </p:nvPr>
        </p:nvSpPr>
        <p:spPr/>
        <p:txBody>
          <a:bodyPr/>
          <a:lstStyle/>
          <a:p>
            <a:fld id="{1D8BD707-D9CF-40AE-B4C6-C98DA3205C09}" type="datetimeFigureOut">
              <a:rPr lang="en-US" smtClean="0"/>
              <a:t>4/5/2024</a:t>
            </a:fld>
            <a:endParaRPr lang="en-US"/>
          </a:p>
        </p:txBody>
      </p:sp>
      <p:sp>
        <p:nvSpPr>
          <p:cNvPr id="1048678" name="Footer Placeholder 4"/>
          <p:cNvSpPr>
            <a:spLocks noGrp="1"/>
          </p:cNvSpPr>
          <p:nvPr>
            <p:ph type="ftr" sz="quarter" idx="11"/>
          </p:nvPr>
        </p:nvSpPr>
        <p:spPr/>
        <p:txBody>
          <a:bodyPr/>
          <a:lstStyle/>
          <a:p>
            <a:endParaRPr lang="en-US"/>
          </a:p>
        </p:txBody>
      </p:sp>
      <p:sp>
        <p:nvSpPr>
          <p:cNvPr id="1048679"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59"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660"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1" name="Date Placeholder 3"/>
          <p:cNvSpPr>
            <a:spLocks noGrp="1"/>
          </p:cNvSpPr>
          <p:nvPr>
            <p:ph type="dt" sz="half" idx="10"/>
          </p:nvPr>
        </p:nvSpPr>
        <p:spPr/>
        <p:txBody>
          <a:bodyPr/>
          <a:lstStyle/>
          <a:p>
            <a:fld id="{1D8BD707-D9CF-40AE-B4C6-C98DA3205C09}" type="datetimeFigureOut">
              <a:rPr lang="en-US" smtClean="0"/>
              <a:t>4/5/2024</a:t>
            </a:fld>
            <a:endParaRPr lang="en-US"/>
          </a:p>
        </p:txBody>
      </p:sp>
      <p:sp>
        <p:nvSpPr>
          <p:cNvPr id="1048662" name="Footer Placeholder 4"/>
          <p:cNvSpPr>
            <a:spLocks noGrp="1"/>
          </p:cNvSpPr>
          <p:nvPr>
            <p:ph type="ftr" sz="quarter" idx="11"/>
          </p:nvPr>
        </p:nvSpPr>
        <p:spPr/>
        <p:txBody>
          <a:bodyPr/>
          <a:lstStyle/>
          <a:p>
            <a:endParaRPr lang="en-US"/>
          </a:p>
        </p:txBody>
      </p:sp>
      <p:sp>
        <p:nvSpPr>
          <p:cNvPr id="1048663"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64" name="Title 1"/>
          <p:cNvSpPr>
            <a:spLocks noGrp="1"/>
          </p:cNvSpPr>
          <p:nvPr>
            <p:ph type="title"/>
          </p:nvPr>
        </p:nvSpPr>
        <p:spPr/>
        <p:txBody>
          <a:bodyPr/>
          <a:lstStyle/>
          <a:p>
            <a:r>
              <a:rPr lang="en-US"/>
              <a:t>Click to edit Master title style</a:t>
            </a:r>
          </a:p>
        </p:txBody>
      </p:sp>
      <p:sp>
        <p:nvSpPr>
          <p:cNvPr id="1048665"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6" name="Date Placeholder 3"/>
          <p:cNvSpPr>
            <a:spLocks noGrp="1"/>
          </p:cNvSpPr>
          <p:nvPr>
            <p:ph type="dt" sz="half" idx="10"/>
          </p:nvPr>
        </p:nvSpPr>
        <p:spPr/>
        <p:txBody>
          <a:bodyPr/>
          <a:lstStyle/>
          <a:p>
            <a:fld id="{1D8BD707-D9CF-40AE-B4C6-C98DA3205C09}" type="datetimeFigureOut">
              <a:rPr lang="en-US" smtClean="0"/>
              <a:t>4/5/2024</a:t>
            </a:fld>
            <a:endParaRPr lang="en-US"/>
          </a:p>
        </p:txBody>
      </p:sp>
      <p:sp>
        <p:nvSpPr>
          <p:cNvPr id="1048667" name="Footer Placeholder 4"/>
          <p:cNvSpPr>
            <a:spLocks noGrp="1"/>
          </p:cNvSpPr>
          <p:nvPr>
            <p:ph type="ftr" sz="quarter" idx="11"/>
          </p:nvPr>
        </p:nvSpPr>
        <p:spPr/>
        <p:txBody>
          <a:bodyPr/>
          <a:lstStyle/>
          <a:p>
            <a:endParaRPr lang="en-US"/>
          </a:p>
        </p:txBody>
      </p:sp>
      <p:sp>
        <p:nvSpPr>
          <p:cNvPr id="1048668"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80"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681"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82" name="Date Placeholder 3"/>
          <p:cNvSpPr>
            <a:spLocks noGrp="1"/>
          </p:cNvSpPr>
          <p:nvPr>
            <p:ph type="dt" sz="half" idx="10"/>
          </p:nvPr>
        </p:nvSpPr>
        <p:spPr/>
        <p:txBody>
          <a:bodyPr/>
          <a:lstStyle/>
          <a:p>
            <a:fld id="{1D8BD707-D9CF-40AE-B4C6-C98DA3205C09}" type="datetimeFigureOut">
              <a:rPr lang="en-US" smtClean="0"/>
              <a:t>4/5/2024</a:t>
            </a:fld>
            <a:endParaRPr lang="en-US"/>
          </a:p>
        </p:txBody>
      </p:sp>
      <p:sp>
        <p:nvSpPr>
          <p:cNvPr id="1048683" name="Footer Placeholder 4"/>
          <p:cNvSpPr>
            <a:spLocks noGrp="1"/>
          </p:cNvSpPr>
          <p:nvPr>
            <p:ph type="ftr" sz="quarter" idx="11"/>
          </p:nvPr>
        </p:nvSpPr>
        <p:spPr/>
        <p:txBody>
          <a:bodyPr/>
          <a:lstStyle/>
          <a:p>
            <a:endParaRPr lang="en-US"/>
          </a:p>
        </p:txBody>
      </p:sp>
      <p:sp>
        <p:nvSpPr>
          <p:cNvPr id="1048684"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85" name="Title 1"/>
          <p:cNvSpPr>
            <a:spLocks noGrp="1"/>
          </p:cNvSpPr>
          <p:nvPr>
            <p:ph type="title"/>
          </p:nvPr>
        </p:nvSpPr>
        <p:spPr/>
        <p:txBody>
          <a:bodyPr/>
          <a:lstStyle/>
          <a:p>
            <a:r>
              <a:rPr lang="en-US"/>
              <a:t>Click to edit Master title style</a:t>
            </a:r>
          </a:p>
        </p:txBody>
      </p:sp>
      <p:sp>
        <p:nvSpPr>
          <p:cNvPr id="1048686"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7"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8" name="Date Placeholder 4"/>
          <p:cNvSpPr>
            <a:spLocks noGrp="1"/>
          </p:cNvSpPr>
          <p:nvPr>
            <p:ph type="dt" sz="half" idx="10"/>
          </p:nvPr>
        </p:nvSpPr>
        <p:spPr/>
        <p:txBody>
          <a:bodyPr/>
          <a:lstStyle/>
          <a:p>
            <a:fld id="{1D8BD707-D9CF-40AE-B4C6-C98DA3205C09}" type="datetimeFigureOut">
              <a:rPr lang="en-US" smtClean="0"/>
              <a:t>4/5/2024</a:t>
            </a:fld>
            <a:endParaRPr lang="en-US"/>
          </a:p>
        </p:txBody>
      </p:sp>
      <p:sp>
        <p:nvSpPr>
          <p:cNvPr id="1048689" name="Footer Placeholder 5"/>
          <p:cNvSpPr>
            <a:spLocks noGrp="1"/>
          </p:cNvSpPr>
          <p:nvPr>
            <p:ph type="ftr" sz="quarter" idx="11"/>
          </p:nvPr>
        </p:nvSpPr>
        <p:spPr/>
        <p:txBody>
          <a:bodyPr/>
          <a:lstStyle/>
          <a:p>
            <a:endParaRPr lang="en-US"/>
          </a:p>
        </p:txBody>
      </p:sp>
      <p:sp>
        <p:nvSpPr>
          <p:cNvPr id="1048690"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91" name="Title 1"/>
          <p:cNvSpPr>
            <a:spLocks noGrp="1"/>
          </p:cNvSpPr>
          <p:nvPr>
            <p:ph type="title"/>
          </p:nvPr>
        </p:nvSpPr>
        <p:spPr/>
        <p:txBody>
          <a:bodyPr/>
          <a:lstStyle/>
          <a:p>
            <a:r>
              <a:rPr lang="en-US"/>
              <a:t>Click to edit Master title style</a:t>
            </a:r>
          </a:p>
        </p:txBody>
      </p:sp>
      <p:sp>
        <p:nvSpPr>
          <p:cNvPr id="1048692"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93"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4"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95"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6" name="Date Placeholder 6"/>
          <p:cNvSpPr>
            <a:spLocks noGrp="1"/>
          </p:cNvSpPr>
          <p:nvPr>
            <p:ph type="dt" sz="half" idx="10"/>
          </p:nvPr>
        </p:nvSpPr>
        <p:spPr/>
        <p:txBody>
          <a:bodyPr/>
          <a:lstStyle/>
          <a:p>
            <a:fld id="{1D8BD707-D9CF-40AE-B4C6-C98DA3205C09}" type="datetimeFigureOut">
              <a:rPr lang="en-US" smtClean="0"/>
              <a:t>4/5/2024</a:t>
            </a:fld>
            <a:endParaRPr lang="en-US"/>
          </a:p>
        </p:txBody>
      </p:sp>
      <p:sp>
        <p:nvSpPr>
          <p:cNvPr id="1048697" name="Footer Placeholder 7"/>
          <p:cNvSpPr>
            <a:spLocks noGrp="1"/>
          </p:cNvSpPr>
          <p:nvPr>
            <p:ph type="ftr" sz="quarter" idx="11"/>
          </p:nvPr>
        </p:nvSpPr>
        <p:spPr/>
        <p:txBody>
          <a:bodyPr/>
          <a:lstStyle/>
          <a:p>
            <a:endParaRPr lang="en-US"/>
          </a:p>
        </p:txBody>
      </p:sp>
      <p:sp>
        <p:nvSpPr>
          <p:cNvPr id="1048698"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55" name="Title 1"/>
          <p:cNvSpPr>
            <a:spLocks noGrp="1"/>
          </p:cNvSpPr>
          <p:nvPr>
            <p:ph type="title"/>
          </p:nvPr>
        </p:nvSpPr>
        <p:spPr/>
        <p:txBody>
          <a:bodyPr/>
          <a:lstStyle/>
          <a:p>
            <a:r>
              <a:rPr lang="en-US"/>
              <a:t>Click to edit Master title style</a:t>
            </a:r>
          </a:p>
        </p:txBody>
      </p:sp>
      <p:sp>
        <p:nvSpPr>
          <p:cNvPr id="1048656" name="Date Placeholder 2"/>
          <p:cNvSpPr>
            <a:spLocks noGrp="1"/>
          </p:cNvSpPr>
          <p:nvPr>
            <p:ph type="dt" sz="half" idx="10"/>
          </p:nvPr>
        </p:nvSpPr>
        <p:spPr/>
        <p:txBody>
          <a:bodyPr/>
          <a:lstStyle/>
          <a:p>
            <a:fld id="{1D8BD707-D9CF-40AE-B4C6-C98DA3205C09}" type="datetimeFigureOut">
              <a:rPr lang="en-US" smtClean="0"/>
              <a:t>4/5/2024</a:t>
            </a:fld>
            <a:endParaRPr lang="en-US"/>
          </a:p>
        </p:txBody>
      </p:sp>
      <p:sp>
        <p:nvSpPr>
          <p:cNvPr id="1048657" name="Footer Placeholder 3"/>
          <p:cNvSpPr>
            <a:spLocks noGrp="1"/>
          </p:cNvSpPr>
          <p:nvPr>
            <p:ph type="ftr" sz="quarter" idx="11"/>
          </p:nvPr>
        </p:nvSpPr>
        <p:spPr/>
        <p:txBody>
          <a:bodyPr/>
          <a:lstStyle/>
          <a:p>
            <a:endParaRPr lang="en-US"/>
          </a:p>
        </p:txBody>
      </p:sp>
      <p:sp>
        <p:nvSpPr>
          <p:cNvPr id="1048658"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1D8BD707-D9CF-40AE-B4C6-C98DA3205C09}" type="datetimeFigureOut">
              <a:rPr lang="en-US" smtClean="0"/>
              <a:t>4/5/2024</a:t>
            </a:fld>
            <a:endParaRPr lang="en-US"/>
          </a:p>
        </p:txBody>
      </p:sp>
      <p:sp>
        <p:nvSpPr>
          <p:cNvPr id="1048582" name="Footer Placeholder 2"/>
          <p:cNvSpPr>
            <a:spLocks noGrp="1"/>
          </p:cNvSpPr>
          <p:nvPr>
            <p:ph type="ftr" sz="quarter" idx="11"/>
          </p:nvPr>
        </p:nvSpPr>
        <p:spPr/>
        <p:txBody>
          <a:bodyPr/>
          <a:lstStyle/>
          <a:p>
            <a:endParaRPr lang="en-US"/>
          </a:p>
        </p:txBody>
      </p:sp>
      <p:sp>
        <p:nvSpPr>
          <p:cNvPr id="1048583"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99"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700"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1"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2" name="Date Placeholder 4"/>
          <p:cNvSpPr>
            <a:spLocks noGrp="1"/>
          </p:cNvSpPr>
          <p:nvPr>
            <p:ph type="dt" sz="half" idx="10"/>
          </p:nvPr>
        </p:nvSpPr>
        <p:spPr/>
        <p:txBody>
          <a:bodyPr/>
          <a:lstStyle/>
          <a:p>
            <a:fld id="{1D8BD707-D9CF-40AE-B4C6-C98DA3205C09}" type="datetimeFigureOut">
              <a:rPr lang="en-US" smtClean="0"/>
              <a:t>4/5/2024</a:t>
            </a:fld>
            <a:endParaRPr lang="en-US"/>
          </a:p>
        </p:txBody>
      </p:sp>
      <p:sp>
        <p:nvSpPr>
          <p:cNvPr id="1048703" name="Footer Placeholder 5"/>
          <p:cNvSpPr>
            <a:spLocks noGrp="1"/>
          </p:cNvSpPr>
          <p:nvPr>
            <p:ph type="ftr" sz="quarter" idx="11"/>
          </p:nvPr>
        </p:nvSpPr>
        <p:spPr/>
        <p:txBody>
          <a:bodyPr/>
          <a:lstStyle/>
          <a:p>
            <a:endParaRPr lang="en-US"/>
          </a:p>
        </p:txBody>
      </p:sp>
      <p:sp>
        <p:nvSpPr>
          <p:cNvPr id="1048704"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69"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670"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71"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72" name="Date Placeholder 4"/>
          <p:cNvSpPr>
            <a:spLocks noGrp="1"/>
          </p:cNvSpPr>
          <p:nvPr>
            <p:ph type="dt" sz="half" idx="10"/>
          </p:nvPr>
        </p:nvSpPr>
        <p:spPr/>
        <p:txBody>
          <a:bodyPr/>
          <a:lstStyle/>
          <a:p>
            <a:fld id="{1D8BD707-D9CF-40AE-B4C6-C98DA3205C09}" type="datetimeFigureOut">
              <a:rPr lang="en-US" smtClean="0"/>
              <a:t>4/5/2024</a:t>
            </a:fld>
            <a:endParaRPr lang="en-US"/>
          </a:p>
        </p:txBody>
      </p:sp>
      <p:sp>
        <p:nvSpPr>
          <p:cNvPr id="1048673" name="Footer Placeholder 5"/>
          <p:cNvSpPr>
            <a:spLocks noGrp="1"/>
          </p:cNvSpPr>
          <p:nvPr>
            <p:ph type="ftr" sz="quarter" idx="11"/>
          </p:nvPr>
        </p:nvSpPr>
        <p:spPr/>
        <p:txBody>
          <a:bodyPr/>
          <a:lstStyle/>
          <a:p>
            <a:endParaRPr lang="en-US"/>
          </a:p>
        </p:txBody>
      </p:sp>
      <p:sp>
        <p:nvSpPr>
          <p:cNvPr id="1048674"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4/5/2024</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 /><Relationship Id="rId2" Type="http://schemas.openxmlformats.org/officeDocument/2006/relationships/image" Target="../media/image1.png" /><Relationship Id="rId1" Type="http://schemas.openxmlformats.org/officeDocument/2006/relationships/slideLayout" Target="../slideLayouts/slideLayout7.xml" /><Relationship Id="rId6" Type="http://schemas.openxmlformats.org/officeDocument/2006/relationships/hyperlink" Target="https://docs.python.org/3/library/json.html" TargetMode="External" /><Relationship Id="rId5" Type="http://schemas.openxmlformats.org/officeDocument/2006/relationships/hyperlink" Target="https://pynput.readthedocs.io/en/latest/" TargetMode="External" /><Relationship Id="rId4" Type="http://schemas.openxmlformats.org/officeDocument/2006/relationships/hyperlink" Target="https://docs.python.org/3/library/tkinter.html" TargetMode="External" /></Relationships>
</file>

<file path=ppt/slides/_rels/slide1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7.xml" /><Relationship Id="rId5" Type="http://schemas.openxmlformats.org/officeDocument/2006/relationships/image" Target="../media/image4.png" /><Relationship Id="rId4" Type="http://schemas.openxmlformats.org/officeDocument/2006/relationships/image" Target="../media/image3.png" /></Relationships>
</file>

<file path=ppt/slides/_rels/slide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
          <p:cNvGrpSpPr/>
          <p:nvPr/>
        </p:nvGrpSpPr>
        <p:grpSpPr>
          <a:xfrm>
            <a:off x="669801" y="685800"/>
            <a:ext cx="5554980" cy="142496"/>
            <a:chOff x="0" y="0"/>
            <a:chExt cx="7406640" cy="189994"/>
          </a:xfrm>
        </p:grpSpPr>
        <p:sp>
          <p:nvSpPr>
            <p:cNvPr id="1048584"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26" name="Group 4"/>
          <p:cNvGrpSpPr/>
          <p:nvPr/>
        </p:nvGrpSpPr>
        <p:grpSpPr>
          <a:xfrm>
            <a:off x="12063220" y="680464"/>
            <a:ext cx="5554980" cy="147831"/>
            <a:chOff x="0" y="0"/>
            <a:chExt cx="7406640" cy="197108"/>
          </a:xfrm>
        </p:grpSpPr>
        <p:sp>
          <p:nvSpPr>
            <p:cNvPr id="104858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27" name="Group 6"/>
          <p:cNvGrpSpPr/>
          <p:nvPr/>
        </p:nvGrpSpPr>
        <p:grpSpPr>
          <a:xfrm>
            <a:off x="6362745" y="685800"/>
            <a:ext cx="5554980" cy="137160"/>
            <a:chOff x="0" y="0"/>
            <a:chExt cx="7406640" cy="182880"/>
          </a:xfrm>
        </p:grpSpPr>
        <p:sp>
          <p:nvSpPr>
            <p:cNvPr id="1048586"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87"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28" name="Group 9"/>
          <p:cNvGrpSpPr/>
          <p:nvPr/>
        </p:nvGrpSpPr>
        <p:grpSpPr>
          <a:xfrm>
            <a:off x="1569913" y="4354980"/>
            <a:ext cx="16948398" cy="5007224"/>
            <a:chOff x="0" y="0"/>
            <a:chExt cx="22597864" cy="6676298"/>
          </a:xfrm>
        </p:grpSpPr>
        <p:sp>
          <p:nvSpPr>
            <p:cNvPr id="1048588"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048589" name="TextBox 11"/>
          <p:cNvSpPr txBox="1"/>
          <p:nvPr/>
        </p:nvSpPr>
        <p:spPr>
          <a:xfrm>
            <a:off x="2373675" y="2516113"/>
            <a:ext cx="13533120" cy="822961"/>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048590" name="TextBox 12"/>
          <p:cNvSpPr txBox="1"/>
          <p:nvPr/>
        </p:nvSpPr>
        <p:spPr>
          <a:xfrm>
            <a:off x="4767734" y="6858592"/>
            <a:ext cx="11787394" cy="1846659"/>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endParaRPr lang="en-IN" sz="3000" dirty="0">
              <a:solidFill>
                <a:srgbClr val="1482AC"/>
              </a:solidFill>
              <a:latin typeface="Arial Bold"/>
            </a:endParaRPr>
          </a:p>
          <a:p>
            <a:pPr algn="l">
              <a:lnSpc>
                <a:spcPts val="3600"/>
              </a:lnSpc>
            </a:pPr>
            <a:r>
              <a:rPr lang="en-IN" sz="3000" dirty="0" err="1">
                <a:solidFill>
                  <a:srgbClr val="1482AC"/>
                </a:solidFill>
                <a:latin typeface="Arial Bold"/>
              </a:rPr>
              <a:t>N.Reshma</a:t>
            </a:r>
            <a:r>
              <a:rPr lang="en-IN" sz="3000" dirty="0">
                <a:solidFill>
                  <a:srgbClr val="1482AC"/>
                </a:solidFill>
                <a:latin typeface="Arial Bold"/>
              </a:rPr>
              <a:t> </a:t>
            </a:r>
          </a:p>
          <a:p>
            <a:pPr algn="l">
              <a:lnSpc>
                <a:spcPts val="3600"/>
              </a:lnSpc>
            </a:pPr>
            <a:r>
              <a:rPr lang="en-US" sz="3000" dirty="0">
                <a:solidFill>
                  <a:srgbClr val="1482AC"/>
                </a:solidFill>
                <a:latin typeface="Arial"/>
              </a:rPr>
              <a:t>Computer Science Engineering ,</a:t>
            </a:r>
            <a:endParaRPr lang="zh-CN" altLang="en-US" dirty="0"/>
          </a:p>
          <a:p>
            <a:pPr algn="l">
              <a:lnSpc>
                <a:spcPts val="3600"/>
              </a:lnSpc>
            </a:pPr>
            <a:r>
              <a:rPr lang="en-US" sz="3000" dirty="0">
                <a:solidFill>
                  <a:srgbClr val="1482AC"/>
                </a:solidFill>
                <a:latin typeface="Arial"/>
              </a:rPr>
              <a:t>DMI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2"/>
          <p:cNvGrpSpPr/>
          <p:nvPr/>
        </p:nvGrpSpPr>
        <p:grpSpPr>
          <a:xfrm>
            <a:off x="669801" y="685800"/>
            <a:ext cx="5554980" cy="142496"/>
            <a:chOff x="0" y="0"/>
            <a:chExt cx="7406640" cy="189994"/>
          </a:xfrm>
        </p:grpSpPr>
        <p:sp>
          <p:nvSpPr>
            <p:cNvPr id="1048639"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4" name="Group 4"/>
          <p:cNvGrpSpPr/>
          <p:nvPr/>
        </p:nvGrpSpPr>
        <p:grpSpPr>
          <a:xfrm>
            <a:off x="12063220" y="680464"/>
            <a:ext cx="5554980" cy="147831"/>
            <a:chOff x="0" y="0"/>
            <a:chExt cx="7406640" cy="197108"/>
          </a:xfrm>
        </p:grpSpPr>
        <p:sp>
          <p:nvSpPr>
            <p:cNvPr id="1048640"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5" name="Group 6"/>
          <p:cNvGrpSpPr/>
          <p:nvPr/>
        </p:nvGrpSpPr>
        <p:grpSpPr>
          <a:xfrm>
            <a:off x="6362745" y="685800"/>
            <a:ext cx="5554980" cy="137160"/>
            <a:chOff x="0" y="0"/>
            <a:chExt cx="7406640" cy="182880"/>
          </a:xfrm>
        </p:grpSpPr>
        <p:sp>
          <p:nvSpPr>
            <p:cNvPr id="1048641"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42"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48643" name="TextBox 9"/>
          <p:cNvSpPr txBox="1"/>
          <p:nvPr/>
        </p:nvSpPr>
        <p:spPr>
          <a:xfrm>
            <a:off x="963228" y="783783"/>
            <a:ext cx="16361544" cy="905256"/>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48644" name="TextBox 10"/>
          <p:cNvSpPr txBox="1"/>
          <p:nvPr/>
        </p:nvSpPr>
        <p:spPr>
          <a:xfrm>
            <a:off x="963228" y="2378504"/>
            <a:ext cx="16361543" cy="7309104"/>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2"/>
          <p:cNvGrpSpPr/>
          <p:nvPr/>
        </p:nvGrpSpPr>
        <p:grpSpPr>
          <a:xfrm>
            <a:off x="669801" y="685800"/>
            <a:ext cx="5554980" cy="142496"/>
            <a:chOff x="0" y="0"/>
            <a:chExt cx="7406640" cy="189994"/>
          </a:xfrm>
        </p:grpSpPr>
        <p:sp>
          <p:nvSpPr>
            <p:cNvPr id="1048645"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8" name="Group 4"/>
          <p:cNvGrpSpPr/>
          <p:nvPr/>
        </p:nvGrpSpPr>
        <p:grpSpPr>
          <a:xfrm>
            <a:off x="12063220" y="680464"/>
            <a:ext cx="5554980" cy="147831"/>
            <a:chOff x="0" y="0"/>
            <a:chExt cx="7406640" cy="197108"/>
          </a:xfrm>
        </p:grpSpPr>
        <p:sp>
          <p:nvSpPr>
            <p:cNvPr id="1048646"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9" name="Group 6"/>
          <p:cNvGrpSpPr/>
          <p:nvPr/>
        </p:nvGrpSpPr>
        <p:grpSpPr>
          <a:xfrm>
            <a:off x="6362745" y="685800"/>
            <a:ext cx="5554980" cy="137160"/>
            <a:chOff x="0" y="0"/>
            <a:chExt cx="7406640" cy="182880"/>
          </a:xfrm>
        </p:grpSpPr>
        <p:sp>
          <p:nvSpPr>
            <p:cNvPr id="104864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4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48649" name="TextBox 9"/>
          <p:cNvSpPr txBox="1"/>
          <p:nvPr/>
        </p:nvSpPr>
        <p:spPr>
          <a:xfrm>
            <a:off x="2286001" y="4109322"/>
            <a:ext cx="13765236" cy="640080"/>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2"/>
          <p:cNvGrpSpPr/>
          <p:nvPr/>
        </p:nvGrpSpPr>
        <p:grpSpPr>
          <a:xfrm>
            <a:off x="669801" y="685800"/>
            <a:ext cx="5554980" cy="142496"/>
            <a:chOff x="0" y="0"/>
            <a:chExt cx="7406640" cy="189994"/>
          </a:xfrm>
        </p:grpSpPr>
        <p:sp>
          <p:nvSpPr>
            <p:cNvPr id="1048591"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2" name="Group 4"/>
          <p:cNvGrpSpPr/>
          <p:nvPr/>
        </p:nvGrpSpPr>
        <p:grpSpPr>
          <a:xfrm>
            <a:off x="12063220" y="680464"/>
            <a:ext cx="5554980" cy="147831"/>
            <a:chOff x="0" y="0"/>
            <a:chExt cx="7406640" cy="197108"/>
          </a:xfrm>
        </p:grpSpPr>
        <p:sp>
          <p:nvSpPr>
            <p:cNvPr id="1048592"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3" name="Group 6"/>
          <p:cNvGrpSpPr/>
          <p:nvPr/>
        </p:nvGrpSpPr>
        <p:grpSpPr>
          <a:xfrm>
            <a:off x="6362745" y="685800"/>
            <a:ext cx="5554980" cy="137160"/>
            <a:chOff x="0" y="0"/>
            <a:chExt cx="7406640" cy="182880"/>
          </a:xfrm>
        </p:grpSpPr>
        <p:sp>
          <p:nvSpPr>
            <p:cNvPr id="1048593"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94"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48595" name="TextBox 9"/>
          <p:cNvSpPr txBox="1"/>
          <p:nvPr/>
        </p:nvSpPr>
        <p:spPr>
          <a:xfrm>
            <a:off x="1365800" y="797697"/>
            <a:ext cx="15590520" cy="640080"/>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48596" name="TextBox 10"/>
          <p:cNvSpPr txBox="1"/>
          <p:nvPr/>
        </p:nvSpPr>
        <p:spPr>
          <a:xfrm>
            <a:off x="1348740" y="2378877"/>
            <a:ext cx="16345650" cy="5029201"/>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2"/>
          <p:cNvGrpSpPr/>
          <p:nvPr/>
        </p:nvGrpSpPr>
        <p:grpSpPr>
          <a:xfrm>
            <a:off x="669801" y="685800"/>
            <a:ext cx="5554980" cy="142496"/>
            <a:chOff x="0" y="0"/>
            <a:chExt cx="7406640" cy="189994"/>
          </a:xfrm>
        </p:grpSpPr>
        <p:sp>
          <p:nvSpPr>
            <p:cNvPr id="1048597"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6" name="Group 4"/>
          <p:cNvGrpSpPr/>
          <p:nvPr/>
        </p:nvGrpSpPr>
        <p:grpSpPr>
          <a:xfrm>
            <a:off x="12063220" y="680464"/>
            <a:ext cx="5554980" cy="147831"/>
            <a:chOff x="0" y="0"/>
            <a:chExt cx="7406640" cy="197108"/>
          </a:xfrm>
        </p:grpSpPr>
        <p:sp>
          <p:nvSpPr>
            <p:cNvPr id="1048598"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7" name="Group 6"/>
          <p:cNvGrpSpPr/>
          <p:nvPr/>
        </p:nvGrpSpPr>
        <p:grpSpPr>
          <a:xfrm>
            <a:off x="6362745" y="685800"/>
            <a:ext cx="5554980" cy="137160"/>
            <a:chOff x="0" y="0"/>
            <a:chExt cx="7406640" cy="182880"/>
          </a:xfrm>
        </p:grpSpPr>
        <p:sp>
          <p:nvSpPr>
            <p:cNvPr id="1048599"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0"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48601" name="TextBox 9"/>
          <p:cNvSpPr txBox="1"/>
          <p:nvPr/>
        </p:nvSpPr>
        <p:spPr>
          <a:xfrm>
            <a:off x="963228" y="783783"/>
            <a:ext cx="16361544" cy="905256"/>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48602" name="TextBox 10"/>
          <p:cNvSpPr txBox="1"/>
          <p:nvPr/>
        </p:nvSpPr>
        <p:spPr>
          <a:xfrm>
            <a:off x="1054669" y="3234095"/>
            <a:ext cx="16361543" cy="6035039"/>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2"/>
          <p:cNvGrpSpPr/>
          <p:nvPr/>
        </p:nvGrpSpPr>
        <p:grpSpPr>
          <a:xfrm>
            <a:off x="669801" y="685800"/>
            <a:ext cx="5554980" cy="142496"/>
            <a:chOff x="0" y="0"/>
            <a:chExt cx="7406640" cy="189994"/>
          </a:xfrm>
        </p:grpSpPr>
        <p:sp>
          <p:nvSpPr>
            <p:cNvPr id="104860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0" name="Group 4"/>
          <p:cNvGrpSpPr/>
          <p:nvPr/>
        </p:nvGrpSpPr>
        <p:grpSpPr>
          <a:xfrm>
            <a:off x="12063220" y="680464"/>
            <a:ext cx="5554980" cy="147831"/>
            <a:chOff x="0" y="0"/>
            <a:chExt cx="7406640" cy="197108"/>
          </a:xfrm>
        </p:grpSpPr>
        <p:sp>
          <p:nvSpPr>
            <p:cNvPr id="1048604"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1" name="Group 6"/>
          <p:cNvGrpSpPr/>
          <p:nvPr/>
        </p:nvGrpSpPr>
        <p:grpSpPr>
          <a:xfrm>
            <a:off x="6362745" y="685800"/>
            <a:ext cx="5554980" cy="137160"/>
            <a:chOff x="0" y="0"/>
            <a:chExt cx="7406640" cy="182880"/>
          </a:xfrm>
        </p:grpSpPr>
        <p:sp>
          <p:nvSpPr>
            <p:cNvPr id="1048605"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6"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48607" name="TextBox 9"/>
          <p:cNvSpPr txBox="1"/>
          <p:nvPr/>
        </p:nvSpPr>
        <p:spPr>
          <a:xfrm>
            <a:off x="963228" y="783783"/>
            <a:ext cx="16361544" cy="905256"/>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48608" name="TextBox 10"/>
          <p:cNvSpPr txBox="1"/>
          <p:nvPr/>
        </p:nvSpPr>
        <p:spPr>
          <a:xfrm>
            <a:off x="753947" y="2183403"/>
            <a:ext cx="17237348" cy="8447278"/>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2"/>
          <p:cNvGrpSpPr/>
          <p:nvPr/>
        </p:nvGrpSpPr>
        <p:grpSpPr>
          <a:xfrm>
            <a:off x="669801" y="685800"/>
            <a:ext cx="5554980" cy="142496"/>
            <a:chOff x="0" y="0"/>
            <a:chExt cx="7406640" cy="189994"/>
          </a:xfrm>
        </p:grpSpPr>
        <p:sp>
          <p:nvSpPr>
            <p:cNvPr id="1048609"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4" name="Group 4"/>
          <p:cNvGrpSpPr/>
          <p:nvPr/>
        </p:nvGrpSpPr>
        <p:grpSpPr>
          <a:xfrm>
            <a:off x="12063220" y="680464"/>
            <a:ext cx="5554980" cy="147831"/>
            <a:chOff x="0" y="0"/>
            <a:chExt cx="7406640" cy="197108"/>
          </a:xfrm>
        </p:grpSpPr>
        <p:sp>
          <p:nvSpPr>
            <p:cNvPr id="1048610"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5" name="Group 6"/>
          <p:cNvGrpSpPr/>
          <p:nvPr/>
        </p:nvGrpSpPr>
        <p:grpSpPr>
          <a:xfrm>
            <a:off x="6362745" y="685800"/>
            <a:ext cx="5554980" cy="137160"/>
            <a:chOff x="0" y="0"/>
            <a:chExt cx="7406640" cy="182880"/>
          </a:xfrm>
        </p:grpSpPr>
        <p:sp>
          <p:nvSpPr>
            <p:cNvPr id="1048611"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2"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48613" name="TextBox 9"/>
          <p:cNvSpPr txBox="1"/>
          <p:nvPr/>
        </p:nvSpPr>
        <p:spPr>
          <a:xfrm>
            <a:off x="963228" y="724407"/>
            <a:ext cx="16361544" cy="905256"/>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48614" name="TextBox 10"/>
          <p:cNvSpPr txBox="1"/>
          <p:nvPr/>
        </p:nvSpPr>
        <p:spPr>
          <a:xfrm>
            <a:off x="963228" y="1624123"/>
            <a:ext cx="16361542" cy="8983217"/>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p:cNvGrpSpPr/>
          <p:nvPr/>
        </p:nvGrpSpPr>
        <p:grpSpPr>
          <a:xfrm>
            <a:off x="669801" y="685800"/>
            <a:ext cx="5554980" cy="142496"/>
            <a:chOff x="0" y="0"/>
            <a:chExt cx="7406640" cy="189994"/>
          </a:xfrm>
        </p:grpSpPr>
        <p:sp>
          <p:nvSpPr>
            <p:cNvPr id="1048615"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8" name="Group 4"/>
          <p:cNvGrpSpPr/>
          <p:nvPr/>
        </p:nvGrpSpPr>
        <p:grpSpPr>
          <a:xfrm>
            <a:off x="12063220" y="680464"/>
            <a:ext cx="5554980" cy="147831"/>
            <a:chOff x="0" y="0"/>
            <a:chExt cx="7406640" cy="197108"/>
          </a:xfrm>
        </p:grpSpPr>
        <p:sp>
          <p:nvSpPr>
            <p:cNvPr id="1048616"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9" name="Group 6"/>
          <p:cNvGrpSpPr/>
          <p:nvPr/>
        </p:nvGrpSpPr>
        <p:grpSpPr>
          <a:xfrm>
            <a:off x="6362745" y="685800"/>
            <a:ext cx="5554980" cy="137160"/>
            <a:chOff x="0" y="0"/>
            <a:chExt cx="7406640" cy="182880"/>
          </a:xfrm>
        </p:grpSpPr>
        <p:sp>
          <p:nvSpPr>
            <p:cNvPr id="104861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48619" name="TextBox 9"/>
          <p:cNvSpPr txBox="1"/>
          <p:nvPr/>
        </p:nvSpPr>
        <p:spPr>
          <a:xfrm>
            <a:off x="963228" y="783783"/>
            <a:ext cx="16361544" cy="905256"/>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48620" name="TextBox 10"/>
          <p:cNvSpPr txBox="1"/>
          <p:nvPr/>
        </p:nvSpPr>
        <p:spPr>
          <a:xfrm>
            <a:off x="963228" y="2076276"/>
            <a:ext cx="16361543" cy="6670293"/>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2"/>
          <p:cNvGrpSpPr/>
          <p:nvPr/>
        </p:nvGrpSpPr>
        <p:grpSpPr>
          <a:xfrm>
            <a:off x="669801" y="685800"/>
            <a:ext cx="5554980" cy="142496"/>
            <a:chOff x="0" y="0"/>
            <a:chExt cx="7406640" cy="189994"/>
          </a:xfrm>
        </p:grpSpPr>
        <p:sp>
          <p:nvSpPr>
            <p:cNvPr id="1048621"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2" name="Group 4"/>
          <p:cNvGrpSpPr/>
          <p:nvPr/>
        </p:nvGrpSpPr>
        <p:grpSpPr>
          <a:xfrm>
            <a:off x="12063220" y="680464"/>
            <a:ext cx="5554980" cy="147831"/>
            <a:chOff x="0" y="0"/>
            <a:chExt cx="7406640" cy="197108"/>
          </a:xfrm>
        </p:grpSpPr>
        <p:sp>
          <p:nvSpPr>
            <p:cNvPr id="1048622"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3" name="Group 6"/>
          <p:cNvGrpSpPr/>
          <p:nvPr/>
        </p:nvGrpSpPr>
        <p:grpSpPr>
          <a:xfrm>
            <a:off x="6362745" y="685800"/>
            <a:ext cx="5554980" cy="137160"/>
            <a:chOff x="0" y="0"/>
            <a:chExt cx="7406640" cy="182880"/>
          </a:xfrm>
        </p:grpSpPr>
        <p:sp>
          <p:nvSpPr>
            <p:cNvPr id="1048623"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24"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48625" name="TextBox 12"/>
          <p:cNvSpPr txBox="1"/>
          <p:nvPr/>
        </p:nvSpPr>
        <p:spPr>
          <a:xfrm>
            <a:off x="963228" y="783783"/>
            <a:ext cx="16361544" cy="905256"/>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048626" name="TextBox 13"/>
          <p:cNvSpPr txBox="1"/>
          <p:nvPr/>
        </p:nvSpPr>
        <p:spPr>
          <a:xfrm>
            <a:off x="669801" y="1774383"/>
            <a:ext cx="16361543" cy="871727"/>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pic>
        <p:nvPicPr>
          <p:cNvPr id="2097152" name="Picture 16"/>
          <p:cNvPicPr>
            <a:picLocks noChangeAspect="1"/>
          </p:cNvPicPr>
          <p:nvPr/>
        </p:nvPicPr>
        <p:blipFill>
          <a:blip r:embed="rId3"/>
          <a:stretch>
            <a:fillRect/>
          </a:stretch>
        </p:blipFill>
        <p:spPr>
          <a:xfrm>
            <a:off x="457200" y="2933700"/>
            <a:ext cx="6170854" cy="7241463"/>
          </a:xfrm>
          <a:prstGeom prst="rect">
            <a:avLst/>
          </a:prstGeom>
        </p:spPr>
      </p:pic>
      <p:pic>
        <p:nvPicPr>
          <p:cNvPr id="2097153" name="Picture 18"/>
          <p:cNvPicPr>
            <a:picLocks noChangeAspect="1"/>
          </p:cNvPicPr>
          <p:nvPr/>
        </p:nvPicPr>
        <p:blipFill>
          <a:blip r:embed="rId4"/>
          <a:stretch>
            <a:fillRect/>
          </a:stretch>
        </p:blipFill>
        <p:spPr>
          <a:xfrm>
            <a:off x="7151428" y="4956439"/>
            <a:ext cx="10173344" cy="4695094"/>
          </a:xfrm>
          <a:prstGeom prst="rect">
            <a:avLst/>
          </a:prstGeom>
        </p:spPr>
      </p:pic>
      <p:pic>
        <p:nvPicPr>
          <p:cNvPr id="2097154" name="Picture 20"/>
          <p:cNvPicPr>
            <a:picLocks noChangeAspect="1"/>
          </p:cNvPicPr>
          <p:nvPr/>
        </p:nvPicPr>
        <p:blipFill>
          <a:blip r:embed="rId5"/>
          <a:stretch>
            <a:fillRect/>
          </a:stretch>
        </p:blipFill>
        <p:spPr>
          <a:xfrm>
            <a:off x="7168845" y="2904309"/>
            <a:ext cx="9264047" cy="19133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2"/>
          <p:cNvGrpSpPr/>
          <p:nvPr/>
        </p:nvGrpSpPr>
        <p:grpSpPr>
          <a:xfrm>
            <a:off x="669801" y="685800"/>
            <a:ext cx="5554980" cy="142496"/>
            <a:chOff x="0" y="0"/>
            <a:chExt cx="7406640" cy="189994"/>
          </a:xfrm>
        </p:grpSpPr>
        <p:sp>
          <p:nvSpPr>
            <p:cNvPr id="1048627"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6" name="Group 4"/>
          <p:cNvGrpSpPr/>
          <p:nvPr/>
        </p:nvGrpSpPr>
        <p:grpSpPr>
          <a:xfrm>
            <a:off x="12063220" y="680464"/>
            <a:ext cx="5554980" cy="147831"/>
            <a:chOff x="0" y="0"/>
            <a:chExt cx="7406640" cy="197108"/>
          </a:xfrm>
        </p:grpSpPr>
        <p:sp>
          <p:nvSpPr>
            <p:cNvPr id="1048628"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7" name="Group 6"/>
          <p:cNvGrpSpPr/>
          <p:nvPr/>
        </p:nvGrpSpPr>
        <p:grpSpPr>
          <a:xfrm>
            <a:off x="6362745" y="685800"/>
            <a:ext cx="5554980" cy="137160"/>
            <a:chOff x="0" y="0"/>
            <a:chExt cx="7406640" cy="182880"/>
          </a:xfrm>
        </p:grpSpPr>
        <p:sp>
          <p:nvSpPr>
            <p:cNvPr id="1048629"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0"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48631" name="TextBox 9"/>
          <p:cNvSpPr txBox="1"/>
          <p:nvPr/>
        </p:nvSpPr>
        <p:spPr>
          <a:xfrm>
            <a:off x="963228" y="783783"/>
            <a:ext cx="16361544" cy="905256"/>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48632" name="TextBox 10"/>
          <p:cNvSpPr txBox="1"/>
          <p:nvPr/>
        </p:nvSpPr>
        <p:spPr>
          <a:xfrm>
            <a:off x="963228" y="2747026"/>
            <a:ext cx="16361543" cy="5430393"/>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2"/>
          <p:cNvGrpSpPr/>
          <p:nvPr/>
        </p:nvGrpSpPr>
        <p:grpSpPr>
          <a:xfrm>
            <a:off x="669801" y="685800"/>
            <a:ext cx="5554980" cy="142496"/>
            <a:chOff x="0" y="0"/>
            <a:chExt cx="7406640" cy="189994"/>
          </a:xfrm>
        </p:grpSpPr>
        <p:sp>
          <p:nvSpPr>
            <p:cNvPr id="104863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0" name="Group 4"/>
          <p:cNvGrpSpPr/>
          <p:nvPr/>
        </p:nvGrpSpPr>
        <p:grpSpPr>
          <a:xfrm>
            <a:off x="12063220" y="680464"/>
            <a:ext cx="5554980" cy="147831"/>
            <a:chOff x="0" y="0"/>
            <a:chExt cx="7406640" cy="197108"/>
          </a:xfrm>
        </p:grpSpPr>
        <p:sp>
          <p:nvSpPr>
            <p:cNvPr id="1048634"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1" name="Group 6"/>
          <p:cNvGrpSpPr/>
          <p:nvPr/>
        </p:nvGrpSpPr>
        <p:grpSpPr>
          <a:xfrm>
            <a:off x="6362745" y="685800"/>
            <a:ext cx="5554980" cy="137160"/>
            <a:chOff x="0" y="0"/>
            <a:chExt cx="7406640" cy="182880"/>
          </a:xfrm>
        </p:grpSpPr>
        <p:sp>
          <p:nvSpPr>
            <p:cNvPr id="1048635"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6"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1048637" name="TextBox 9"/>
          <p:cNvSpPr txBox="1"/>
          <p:nvPr/>
        </p:nvSpPr>
        <p:spPr>
          <a:xfrm>
            <a:off x="963228" y="3213942"/>
            <a:ext cx="16361543" cy="45262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48638" name="TextBox 10"/>
          <p:cNvSpPr txBox="1"/>
          <p:nvPr/>
        </p:nvSpPr>
        <p:spPr>
          <a:xfrm>
            <a:off x="894945" y="1275286"/>
            <a:ext cx="16361544" cy="603505"/>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siva</dc:creator>
  <cp:lastModifiedBy>Reshma N</cp:lastModifiedBy>
  <cp:revision>1</cp:revision>
  <dcterms:created xsi:type="dcterms:W3CDTF">2006-08-15T13:00:00Z</dcterms:created>
  <dcterms:modified xsi:type="dcterms:W3CDTF">2024-04-05T09:34:07Z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2cd74bd518564c409e82a05fe636fb7d</vt:lpwstr>
  </property>
</Properties>
</file>